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2020/9/9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七角星 69"/>
          <p:cNvSpPr/>
          <p:nvPr/>
        </p:nvSpPr>
        <p:spPr>
          <a:xfrm>
            <a:off x="5408930" y="4824730"/>
            <a:ext cx="1913255" cy="1059815"/>
          </a:xfrm>
          <a:prstGeom prst="star7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可回收、有毒、其他垃圾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40966" y="525780"/>
            <a:ext cx="6110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吴江盛</a:t>
            </a:r>
            <a:r>
              <a:rPr lang="zh-CN" altLang="en-US" sz="2400" dirty="0" smtClean="0"/>
              <a:t>泽第</a:t>
            </a:r>
            <a:r>
              <a:rPr lang="zh-CN" altLang="en-US" sz="2400" dirty="0"/>
              <a:t>一</a:t>
            </a:r>
            <a:r>
              <a:rPr lang="zh-CN" altLang="en-US" sz="2400" dirty="0" smtClean="0"/>
              <a:t>中学</a:t>
            </a:r>
            <a:r>
              <a:rPr lang="zh-CN" altLang="en-US" sz="2400" dirty="0"/>
              <a:t>垃圾</a:t>
            </a:r>
            <a:r>
              <a:rPr lang="zh-CN" altLang="en-US" sz="2400" dirty="0" smtClean="0"/>
              <a:t>分类</a:t>
            </a:r>
            <a:r>
              <a:rPr lang="zh-CN" altLang="en-US" sz="2400" dirty="0"/>
              <a:t>处理</a:t>
            </a:r>
            <a:r>
              <a:rPr lang="zh-CN" altLang="en-US" sz="2400" dirty="0" smtClean="0"/>
              <a:t>流程图</a:t>
            </a:r>
            <a:endParaRPr lang="zh-CN" altLang="en-US" sz="2400" dirty="0"/>
          </a:p>
        </p:txBody>
      </p:sp>
      <p:sp>
        <p:nvSpPr>
          <p:cNvPr id="45" name="文本框 44"/>
          <p:cNvSpPr txBox="1"/>
          <p:nvPr/>
        </p:nvSpPr>
        <p:spPr>
          <a:xfrm>
            <a:off x="1315085" y="173037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垃圾生产点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315085" y="3890010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垃圾投放点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86485" y="5389880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垃圾处理单位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376399" y="3868845"/>
            <a:ext cx="1917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教学楼</a:t>
            </a:r>
            <a:r>
              <a:rPr lang="en-US" altLang="zh-CN" dirty="0" smtClean="0"/>
              <a:t>1</a:t>
            </a:r>
            <a:r>
              <a:rPr lang="zh-CN" altLang="en-US" dirty="0" smtClean="0"/>
              <a:t>东楼梯外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6498590" y="38623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教学楼西</a:t>
            </a:r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9257030" y="38900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食堂西</a:t>
            </a:r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3665742" y="1736888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教学楼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6257698" y="1716979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教学楼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9257030" y="173037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食堂</a:t>
            </a:r>
          </a:p>
        </p:txBody>
      </p:sp>
      <p:sp>
        <p:nvSpPr>
          <p:cNvPr id="56" name="矩形 55"/>
          <p:cNvSpPr/>
          <p:nvPr/>
        </p:nvSpPr>
        <p:spPr>
          <a:xfrm>
            <a:off x="2640965" y="1321435"/>
            <a:ext cx="7715250" cy="1186180"/>
          </a:xfrm>
          <a:prstGeom prst="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640965" y="3638550"/>
            <a:ext cx="7715250" cy="1186180"/>
          </a:xfrm>
          <a:prstGeom prst="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168650" y="54673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镇环卫</a:t>
            </a:r>
            <a:r>
              <a:rPr lang="zh-CN" altLang="en-US" dirty="0" smtClean="0"/>
              <a:t>所</a:t>
            </a:r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>
            <a:off x="7386320" y="54673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专业环保</a:t>
            </a:r>
            <a:endParaRPr lang="zh-CN" altLang="en-US" dirty="0"/>
          </a:p>
        </p:txBody>
      </p:sp>
      <p:cxnSp>
        <p:nvCxnSpPr>
          <p:cNvPr id="60" name="直接箭头连接符 59"/>
          <p:cNvCxnSpPr>
            <a:stCxn id="52" idx="2"/>
            <a:endCxn id="48" idx="0"/>
          </p:cNvCxnSpPr>
          <p:nvPr/>
        </p:nvCxnSpPr>
        <p:spPr>
          <a:xfrm>
            <a:off x="4162834" y="2106220"/>
            <a:ext cx="172322" cy="1762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/>
          <p:cNvCxnSpPr>
            <a:stCxn id="53" idx="2"/>
            <a:endCxn id="49" idx="0"/>
          </p:cNvCxnSpPr>
          <p:nvPr/>
        </p:nvCxnSpPr>
        <p:spPr>
          <a:xfrm>
            <a:off x="6754790" y="2086311"/>
            <a:ext cx="297798" cy="17759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>
            <a:stCxn id="55" idx="2"/>
            <a:endCxn id="51" idx="0"/>
          </p:cNvCxnSpPr>
          <p:nvPr/>
        </p:nvCxnSpPr>
        <p:spPr>
          <a:xfrm>
            <a:off x="9577070" y="2098675"/>
            <a:ext cx="118542" cy="17913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>
            <a:stCxn id="48" idx="2"/>
            <a:endCxn id="58" idx="0"/>
          </p:cNvCxnSpPr>
          <p:nvPr/>
        </p:nvCxnSpPr>
        <p:spPr>
          <a:xfrm flipH="1">
            <a:off x="3722648" y="4238177"/>
            <a:ext cx="612508" cy="12291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>
            <a:stCxn id="49" idx="2"/>
            <a:endCxn id="58" idx="0"/>
          </p:cNvCxnSpPr>
          <p:nvPr/>
        </p:nvCxnSpPr>
        <p:spPr>
          <a:xfrm flipH="1">
            <a:off x="3722648" y="4231640"/>
            <a:ext cx="3329940" cy="12357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>
            <a:stCxn id="51" idx="2"/>
          </p:cNvCxnSpPr>
          <p:nvPr/>
        </p:nvCxnSpPr>
        <p:spPr>
          <a:xfrm flipH="1">
            <a:off x="4067176" y="4259342"/>
            <a:ext cx="5628436" cy="1228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>
            <a:endCxn id="71" idx="6"/>
          </p:cNvCxnSpPr>
          <p:nvPr/>
        </p:nvCxnSpPr>
        <p:spPr>
          <a:xfrm flipH="1">
            <a:off x="9146222" y="4242435"/>
            <a:ext cx="524830" cy="5822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2640965" y="4980940"/>
            <a:ext cx="7715250" cy="1186180"/>
          </a:xfrm>
          <a:prstGeom prst="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七角星 70"/>
          <p:cNvSpPr/>
          <p:nvPr/>
        </p:nvSpPr>
        <p:spPr>
          <a:xfrm>
            <a:off x="8395334" y="4824730"/>
            <a:ext cx="1501775" cy="1010920"/>
          </a:xfrm>
          <a:prstGeom prst="star7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餐厨垃圾</a:t>
            </a:r>
          </a:p>
        </p:txBody>
      </p:sp>
      <p:sp>
        <p:nvSpPr>
          <p:cNvPr id="72" name="矩形 71"/>
          <p:cNvSpPr/>
          <p:nvPr/>
        </p:nvSpPr>
        <p:spPr>
          <a:xfrm>
            <a:off x="10535920" y="2321560"/>
            <a:ext cx="1163955" cy="793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可回收物自主变卖</a:t>
            </a:r>
          </a:p>
        </p:txBody>
      </p:sp>
      <p:sp>
        <p:nvSpPr>
          <p:cNvPr id="73" name="手杖形箭头 72"/>
          <p:cNvSpPr/>
          <p:nvPr/>
        </p:nvSpPr>
        <p:spPr>
          <a:xfrm>
            <a:off x="10253980" y="1865630"/>
            <a:ext cx="934085" cy="542925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086735" y="2810510"/>
            <a:ext cx="6417141" cy="36933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lang="zh-CN" altLang="en-US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各处值日生、保洁</a:t>
            </a:r>
            <a:r>
              <a:rPr lang="zh-CN" altLang="en-US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人员和食堂</a:t>
            </a:r>
            <a:r>
              <a:rPr lang="zh-CN" altLang="en-US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工作人员投放至相应垃圾投放点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69</Words>
  <Application>Microsoft Office PowerPoint</Application>
  <PresentationFormat>自定义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Administrator</cp:lastModifiedBy>
  <cp:revision>5</cp:revision>
  <dcterms:created xsi:type="dcterms:W3CDTF">2020-05-10T08:02:00Z</dcterms:created>
  <dcterms:modified xsi:type="dcterms:W3CDTF">2020-09-09T08:22:08Z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